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4"/>
  </p:notesMasterIdLst>
  <p:sldIdLst>
    <p:sldId id="286" r:id="rId2"/>
    <p:sldId id="257" r:id="rId3"/>
  </p:sldIdLst>
  <p:sldSz cx="9144000" cy="5143500" type="screen16x9"/>
  <p:notesSz cx="6858000" cy="9144000"/>
  <p:embeddedFontLst>
    <p:embeddedFont>
      <p:font typeface="Barlow Condensed" panose="020F0502020204030204" pitchFamily="34" charset="0"/>
      <p:regular r:id="rId5"/>
      <p:bold r:id="rId6"/>
      <p:italic r:id="rId7"/>
      <p:boldItalic r:id="rId8"/>
    </p:embeddedFont>
    <p:embeddedFont>
      <p:font typeface="Barlow Condensed Medium" panose="020F0502020204030204" pitchFamily="34" charset="0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/>
    <p:restoredTop sz="94773"/>
  </p:normalViewPr>
  <p:slideViewPr>
    <p:cSldViewPr snapToGrid="0">
      <p:cViewPr varScale="1">
        <p:scale>
          <a:sx n="133" d="100"/>
          <a:sy n="133" d="100"/>
        </p:scale>
        <p:origin x="200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4266aa93f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4266aa93f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today’s agenda we will be going over.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would like to now turn ask for the next slide, and turn the floor over to David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ackground Slide">
  <p:cSld name="Blank Background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74904" y="34634"/>
            <a:ext cx="80130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Medium"/>
              <a:buNone/>
              <a:defRPr sz="2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Condensed"/>
              <a:buChar char="●"/>
              <a:defRPr sz="18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○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■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●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○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■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●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○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Condensed"/>
              <a:buChar char="■"/>
              <a:defRPr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9729" y="4683425"/>
            <a:ext cx="1840568" cy="353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7" r:id="rId6"/>
    <p:sldLayoutId id="2147483658" r:id="rId7"/>
    <p:sldLayoutId id="2147483659" r:id="rId8"/>
    <p:sldLayoutId id="2147483661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D3CA07-8AF5-E145-93F2-88A9D9855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3137"/>
            <a:ext cx="9143995" cy="5140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47F808-593E-1F4F-B56E-D863A2197B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548" y="185190"/>
            <a:ext cx="2745259" cy="1638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3589A8-D5E5-7CD9-566A-08E547467839}"/>
              </a:ext>
            </a:extLst>
          </p:cNvPr>
          <p:cNvSpPr txBox="1"/>
          <p:nvPr/>
        </p:nvSpPr>
        <p:spPr>
          <a:xfrm>
            <a:off x="2474844" y="204853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</a:rPr>
              <a:t>ccNSO Guidelines Review Committee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6B994-07B0-5B99-27A3-2DE7E7AC8FD0}"/>
              </a:ext>
            </a:extLst>
          </p:cNvPr>
          <p:cNvSpPr txBox="1"/>
          <p:nvPr/>
        </p:nvSpPr>
        <p:spPr>
          <a:xfrm>
            <a:off x="3913821" y="4494998"/>
            <a:ext cx="2848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Saturday 11 March| 13:15-14:30</a:t>
            </a:r>
          </a:p>
        </p:txBody>
      </p:sp>
    </p:spTree>
    <p:extLst>
      <p:ext uri="{BB962C8B-B14F-4D97-AF65-F5344CB8AC3E}">
        <p14:creationId xmlns:p14="http://schemas.microsoft.com/office/powerpoint/2010/main" val="7556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311700" y="17551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Agenda</a:t>
            </a:r>
            <a:endParaRPr dirty="0"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6686D-3D1B-5954-A6DB-DC119F41AFB4}"/>
              </a:ext>
            </a:extLst>
          </p:cNvPr>
          <p:cNvSpPr txBox="1"/>
          <p:nvPr/>
        </p:nvSpPr>
        <p:spPr>
          <a:xfrm>
            <a:off x="144379" y="678924"/>
            <a:ext cx="85206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Welcome and Roll Call (5 minutes)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Admin Matters if any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Preparation Governance session ( 10 minutes)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Continuation WS 2 implementation discussion with ICANN org (30 minutes)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Next steps (5 minutes)</a:t>
            </a:r>
          </a:p>
          <a:p>
            <a:pPr marL="457200" marR="0" lvl="1" algn="l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a.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SoI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CoI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assuming community supports template:</a:t>
            </a:r>
          </a:p>
          <a:p>
            <a:pPr marL="457200" marR="0" lvl="1" algn="l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b. </a:t>
            </a:r>
            <a:r>
              <a:rPr lang="en-US" sz="1600" dirty="0">
                <a:latin typeface="Calibri" panose="020F0502020204030204" pitchFamily="34" charset="0"/>
              </a:rPr>
              <a:t>I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mplementation Framework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Upcoming work items (10 minutes): agree on upcoming work items and discuss how to organize each of the work items? (small groups/full group)</a:t>
            </a:r>
          </a:p>
          <a:p>
            <a:pPr marL="457200" marR="0" lvl="1" algn="l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a. Self-evaluation framework:</a:t>
            </a:r>
          </a:p>
          <a:p>
            <a:pPr marL="457200" marR="0" lvl="1" algn="l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b. Review Guidelines on consistency and simplification: latest example definition of membership in groups the various ccNSO Guidelines.  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Next meetings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AOB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Closure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153</Words>
  <Application>Microsoft Macintosh PowerPoint</Application>
  <PresentationFormat>On-screen Show (16:9)</PresentationFormat>
  <Paragraphs>22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Arial</vt:lpstr>
      <vt:lpstr>Barlow Condensed Medium</vt:lpstr>
      <vt:lpstr>Barlow Condensed</vt:lpstr>
      <vt:lpstr>Simple Light</vt:lpstr>
      <vt:lpstr>PowerPoint Presentation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Kimberly Carlson</cp:lastModifiedBy>
  <cp:revision>3</cp:revision>
  <dcterms:modified xsi:type="dcterms:W3CDTF">2023-03-10T23:02:11Z</dcterms:modified>
</cp:coreProperties>
</file>